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9ca23df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9ca23df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79ca23d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79ca23d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79ca23df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79ca23d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79ca23df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79ca23df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79ca23df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79ca23df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9ca23d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79ca23d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79ca23df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79ca23df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79ca23df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79ca23df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9ca23df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79ca23df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44200" y="1616925"/>
            <a:ext cx="505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700">
                <a:solidFill>
                  <a:schemeClr val="lt1"/>
                </a:solidFill>
              </a:rPr>
              <a:t>WarpGuard</a:t>
            </a:r>
            <a:endParaRPr b="1" sz="47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44200" y="3458250"/>
            <a:ext cx="5055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CCCCCC"/>
                </a:solidFill>
              </a:rPr>
              <a:t>Team Igris</a:t>
            </a:r>
            <a:endParaRPr sz="2300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CCCC"/>
                </a:solidFill>
              </a:rPr>
              <a:t>Shivamani Yamana</a:t>
            </a:r>
            <a:endParaRPr sz="1800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CCCC"/>
                </a:solidFill>
              </a:rPr>
              <a:t>Srinivas Mandula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89250" y="2426150"/>
            <a:ext cx="6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</a:rPr>
              <a:t>The AI Guardian for Avalanche Warp Messaging</a:t>
            </a:r>
            <a:endParaRPr b="1" sz="21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50" y="1504575"/>
            <a:ext cx="642391" cy="96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777" y="-501824"/>
            <a:ext cx="5080874" cy="58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493250" y="513375"/>
            <a:ext cx="39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40">
                <a:solidFill>
                  <a:schemeClr val="lt1"/>
                </a:solidFill>
              </a:rPr>
              <a:t>The Problem:</a:t>
            </a:r>
            <a:endParaRPr b="1" sz="304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40">
                <a:solidFill>
                  <a:schemeClr val="lt1"/>
                </a:solidFill>
              </a:rPr>
              <a:t>Security is Siloed.</a:t>
            </a:r>
            <a:endParaRPr b="1" sz="304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02375" y="1502650"/>
            <a:ext cx="5080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Blockchain networks today suffer from </a:t>
            </a:r>
            <a:r>
              <a:rPr b="1" lang="en-GB" sz="1600">
                <a:solidFill>
                  <a:schemeClr val="lt1"/>
                </a:solidFill>
              </a:rPr>
              <a:t>siloed and reactive security</a:t>
            </a:r>
            <a:r>
              <a:rPr lang="en-GB" sz="1600">
                <a:solidFill>
                  <a:schemeClr val="lt1"/>
                </a:solidFill>
              </a:rPr>
              <a:t>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Malicious actors flagged on one subnet can easily evade detection by switching identities or moving to another.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In ecosystems like Avalanche, this lack of cross-chain threat intelligence creates a game of whack-a-mole—allowing threats to persist, spread, and erode trust across the network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49225" y="1545525"/>
            <a:ext cx="6676800" cy="25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WarpGuard</a:t>
            </a:r>
            <a:r>
              <a:rPr lang="en-GB" sz="1600">
                <a:solidFill>
                  <a:schemeClr val="lt1"/>
                </a:solidFill>
              </a:rPr>
              <a:t> is the first AI-powered security layer for </a:t>
            </a:r>
            <a:r>
              <a:rPr b="1" lang="en-GB" sz="1600">
                <a:solidFill>
                  <a:schemeClr val="lt1"/>
                </a:solidFill>
              </a:rPr>
              <a:t>Avalanche Warp Messaging</a:t>
            </a:r>
            <a:r>
              <a:rPr lang="en-GB" sz="1600">
                <a:solidFill>
                  <a:schemeClr val="lt1"/>
                </a:solidFill>
              </a:rPr>
              <a:t>, enabling real-time, cross-chain content moderation.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It uses advanced language models to detect malicious content as it's submitted, then instantly shares threat intelligence across subnets via Warp Messaging. This creates a unified security layer so if a threat is detected once, it's blocked everywhere.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One detection. Ecosystem-wide protection.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2046" y="1433625"/>
            <a:ext cx="2562550" cy="2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68625" y="294525"/>
            <a:ext cx="6557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FFFFFF"/>
                </a:solidFill>
              </a:rPr>
              <a:t>Our Solution: </a:t>
            </a:r>
            <a:r>
              <a:rPr b="1" lang="en-GB" sz="3300">
                <a:solidFill>
                  <a:srgbClr val="FFFFFF"/>
                </a:solidFill>
              </a:rPr>
              <a:t>WarpGuard</a:t>
            </a:r>
            <a:endParaRPr b="1" sz="3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900">
                <a:solidFill>
                  <a:srgbClr val="D9D9D9"/>
                </a:solidFill>
              </a:rPr>
              <a:t>The AI Guardian for Avalanche Warp Messaging</a:t>
            </a:r>
            <a:endParaRPr b="1" sz="19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75" y="1171313"/>
            <a:ext cx="2198100" cy="21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-10039" l="-2210" r="2209" t="10040"/>
          <a:stretch/>
        </p:blipFill>
        <p:spPr>
          <a:xfrm>
            <a:off x="3581350" y="1386450"/>
            <a:ext cx="1981300" cy="20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2346" y="833400"/>
            <a:ext cx="2562550" cy="2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69075" y="3299400"/>
            <a:ext cx="272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Sub-second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AI threat detection using low-latency intent classification models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349678" y="3299400"/>
            <a:ext cx="251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Native-Interchain Communication through Avalanche Warp Messaging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153525" y="3299400"/>
            <a:ext cx="23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Automated Universal Protection via 24/7 threat intelligence monitoring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92800" y="434050"/>
            <a:ext cx="76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Three Major Innovations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671650" y="423125"/>
            <a:ext cx="3800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lt1"/>
                </a:solidFill>
              </a:rPr>
              <a:t>How It Works?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819450" y="3538475"/>
            <a:ext cx="236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User submits content on App Subnet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(eg. metadata,urls…)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00650" y="3457475"/>
            <a:ext cx="208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Security Subnet instantly calls python backend to analyse the intent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322675" y="3457475"/>
            <a:ext cx="208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If malicious, triggers A warp message in milliseconds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74875" y="344275"/>
            <a:ext cx="5904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Architecture of WarpGuard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25" y="961350"/>
            <a:ext cx="5424050" cy="36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2103">
            <a:off x="2935096" y="1326588"/>
            <a:ext cx="7211431" cy="48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74775" y="291475"/>
            <a:ext cx="79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The Opportunity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74775" y="1030375"/>
            <a:ext cx="5878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Web3 market projected to hit $100B by 2034, but trust is a major challenge.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Avalanche has 326+ Layer L1’s live, each subnet represents a community we need to protect.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We're building a DePIN to secure them all.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474775" y="291475"/>
            <a:ext cx="79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Our Project Scope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74775" y="1030375"/>
            <a:ext cx="75528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Phase 1</a:t>
            </a:r>
            <a:r>
              <a:rPr lang="en-GB" sz="1600">
                <a:solidFill>
                  <a:schemeClr val="lt1"/>
                </a:solidFill>
              </a:rPr>
              <a:t>: Text content moderation MVP </a:t>
            </a:r>
            <a:r>
              <a:rPr i="1" lang="en-GB" sz="1600">
                <a:solidFill>
                  <a:schemeClr val="lt1"/>
                </a:solidFill>
              </a:rPr>
              <a:t>(Completed)</a:t>
            </a:r>
            <a:endParaRPr i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Phase 2</a:t>
            </a:r>
            <a:r>
              <a:rPr lang="en-GB" sz="1600">
                <a:solidFill>
                  <a:schemeClr val="lt1"/>
                </a:solidFill>
              </a:rPr>
              <a:t>: Offload AI classification to </a:t>
            </a:r>
            <a:r>
              <a:rPr b="1" lang="en-GB" sz="1600">
                <a:solidFill>
                  <a:schemeClr val="lt1"/>
                </a:solidFill>
              </a:rPr>
              <a:t>Chainlink Functions or DONs</a:t>
            </a:r>
            <a:r>
              <a:rPr lang="en-GB" sz="1600">
                <a:solidFill>
                  <a:schemeClr val="lt1"/>
                </a:solidFill>
              </a:rPr>
              <a:t> for scalability and feasibility, using </a:t>
            </a:r>
            <a:r>
              <a:rPr b="1" lang="en-GB" sz="1600">
                <a:solidFill>
                  <a:schemeClr val="lt1"/>
                </a:solidFill>
              </a:rPr>
              <a:t>GitHub Gists</a:t>
            </a:r>
            <a:r>
              <a:rPr lang="en-GB" sz="1600">
                <a:solidFill>
                  <a:schemeClr val="lt1"/>
                </a:solidFill>
              </a:rPr>
              <a:t> to securely manage secrets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Phase 3</a:t>
            </a:r>
            <a:r>
              <a:rPr lang="en-GB" sz="1600">
                <a:solidFill>
                  <a:schemeClr val="lt1"/>
                </a:solidFill>
              </a:rPr>
              <a:t>: Enable </a:t>
            </a:r>
            <a:r>
              <a:rPr b="1" lang="en-GB" sz="1600">
                <a:solidFill>
                  <a:schemeClr val="lt1"/>
                </a:solidFill>
              </a:rPr>
              <a:t>multimodal content moderation</a:t>
            </a:r>
            <a:r>
              <a:rPr lang="en-GB" sz="1600">
                <a:solidFill>
                  <a:schemeClr val="lt1"/>
                </a:solidFill>
              </a:rPr>
              <a:t> (e.g., text, image) on-chain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Phase 4</a:t>
            </a:r>
            <a:r>
              <a:rPr lang="en-GB" sz="1600">
                <a:solidFill>
                  <a:schemeClr val="lt1"/>
                </a:solidFill>
              </a:rPr>
              <a:t>: Launch a </a:t>
            </a:r>
            <a:r>
              <a:rPr b="1" lang="en-GB" sz="1600">
                <a:solidFill>
                  <a:schemeClr val="lt1"/>
                </a:solidFill>
              </a:rPr>
              <a:t>tokenized, decentralized structure</a:t>
            </a:r>
            <a:r>
              <a:rPr lang="en-GB" sz="1600">
                <a:solidFill>
                  <a:schemeClr val="lt1"/>
                </a:solidFill>
              </a:rPr>
              <a:t> to make WarpGuard a truly community-driven security protocol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516900" y="1729500"/>
            <a:ext cx="811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Trust is the foundation.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We’re building it!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044200" y="2952300"/>
            <a:ext cx="50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– Team Igris –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